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4"/>
  </p:sldMasterIdLst>
  <p:notesMasterIdLst>
    <p:notesMasterId r:id="rId17"/>
  </p:notesMasterIdLst>
  <p:sldIdLst>
    <p:sldId id="256" r:id="rId5"/>
    <p:sldId id="258" r:id="rId6"/>
    <p:sldId id="259" r:id="rId7"/>
    <p:sldId id="261" r:id="rId8"/>
    <p:sldId id="262" r:id="rId9"/>
    <p:sldId id="264" r:id="rId10"/>
    <p:sldId id="267" r:id="rId11"/>
    <p:sldId id="270" r:id="rId12"/>
    <p:sldId id="271" r:id="rId13"/>
    <p:sldId id="266" r:id="rId14"/>
    <p:sldId id="268" r:id="rId15"/>
    <p:sldId id="269" r:id="rId16"/>
  </p:sldIdLst>
  <p:sldSz cx="9144000" cy="5143500" type="screen16x9"/>
  <p:notesSz cx="6858000" cy="9144000"/>
  <p:embeddedFontLst>
    <p:embeddedFont>
      <p:font typeface="Inria Sans Light" pitchFamily="2" charset="77"/>
      <p:regular r:id="rId18"/>
      <p:bold r:id="rId19"/>
      <p:italic r:id="rId20"/>
      <p:boldItalic r:id="rId21"/>
    </p:embeddedFont>
    <p:embeddedFont>
      <p:font typeface="Saira SemiCondensed Medium" pitchFamily="2" charset="77"/>
      <p:regular r:id="rId22"/>
      <p:bold r:id="rId23"/>
      <p:italic r:id="rId24"/>
      <p:boldItalic r:id="rId25"/>
    </p:embeddedFont>
    <p:embeddedFont>
      <p:font typeface="Titillium Web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4C79CD-8B2A-554D-2A64-00A5BB04AFC9}" v="340" dt="2024-04-09T00:08:51.303"/>
    <p1510:client id="{2943D298-6172-A431-F065-3EF9CE961A2C}" v="14" dt="2024-04-09T00:11:21.603"/>
    <p1510:client id="{47AB707A-5D37-D6AB-976F-C919823A81B8}" v="53" dt="2024-04-09T21:57:06.737"/>
    <p1510:client id="{8031BA47-8D2E-403B-1F59-C79AD714441D}" v="2" dt="2024-04-09T20:55:42.963"/>
    <p1510:client id="{9294CA38-E6CB-AA02-DC3C-C2EAE5A75AA3}" v="17" dt="2024-04-08T04:48:53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0"/>
  </p:normalViewPr>
  <p:slideViewPr>
    <p:cSldViewPr snapToGrid="0">
      <p:cViewPr varScale="1">
        <p:scale>
          <a:sx n="159" d="100"/>
          <a:sy n="159" d="100"/>
        </p:scale>
        <p:origin x="5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keete, Jonathan" userId="S::jxs7245@psu.edu::9ceef2a0-fcc7-4007-b36e-17cb8ac86471" providerId="AD" clId="Web-{9294CA38-E6CB-AA02-DC3C-C2EAE5A75AA3}"/>
    <pc:docChg chg="modSld">
      <pc:chgData name="Skeete, Jonathan" userId="S::jxs7245@psu.edu::9ceef2a0-fcc7-4007-b36e-17cb8ac86471" providerId="AD" clId="Web-{9294CA38-E6CB-AA02-DC3C-C2EAE5A75AA3}" dt="2024-04-08T04:48:53.253" v="13" actId="20577"/>
      <pc:docMkLst>
        <pc:docMk/>
      </pc:docMkLst>
      <pc:sldChg chg="modSp">
        <pc:chgData name="Skeete, Jonathan" userId="S::jxs7245@psu.edu::9ceef2a0-fcc7-4007-b36e-17cb8ac86471" providerId="AD" clId="Web-{9294CA38-E6CB-AA02-DC3C-C2EAE5A75AA3}" dt="2024-04-08T04:48:53.253" v="13" actId="20577"/>
        <pc:sldMkLst>
          <pc:docMk/>
          <pc:sldMk cId="1770919650" sldId="262"/>
        </pc:sldMkLst>
        <pc:spChg chg="mod">
          <ac:chgData name="Skeete, Jonathan" userId="S::jxs7245@psu.edu::9ceef2a0-fcc7-4007-b36e-17cb8ac86471" providerId="AD" clId="Web-{9294CA38-E6CB-AA02-DC3C-C2EAE5A75AA3}" dt="2024-04-08T04:48:53.253" v="13" actId="20577"/>
          <ac:spMkLst>
            <pc:docMk/>
            <pc:sldMk cId="1770919650" sldId="262"/>
            <ac:spMk id="6" creationId="{71D0A54A-41BE-1756-6C91-5A50076E1638}"/>
          </ac:spMkLst>
        </pc:spChg>
      </pc:sldChg>
      <pc:sldChg chg="modSp">
        <pc:chgData name="Skeete, Jonathan" userId="S::jxs7245@psu.edu::9ceef2a0-fcc7-4007-b36e-17cb8ac86471" providerId="AD" clId="Web-{9294CA38-E6CB-AA02-DC3C-C2EAE5A75AA3}" dt="2024-04-08T04:48:37.237" v="9" actId="1076"/>
        <pc:sldMkLst>
          <pc:docMk/>
          <pc:sldMk cId="4171981515" sldId="267"/>
        </pc:sldMkLst>
        <pc:spChg chg="mod">
          <ac:chgData name="Skeete, Jonathan" userId="S::jxs7245@psu.edu::9ceef2a0-fcc7-4007-b36e-17cb8ac86471" providerId="AD" clId="Web-{9294CA38-E6CB-AA02-DC3C-C2EAE5A75AA3}" dt="2024-04-08T04:48:37.237" v="9" actId="1076"/>
          <ac:spMkLst>
            <pc:docMk/>
            <pc:sldMk cId="4171981515" sldId="267"/>
            <ac:spMk id="5" creationId="{32245136-3BBC-DBCB-3382-15902EBB2E8B}"/>
          </ac:spMkLst>
        </pc:spChg>
      </pc:sldChg>
    </pc:docChg>
  </pc:docChgLst>
  <pc:docChgLst>
    <pc:chgData name="Geyer, Liam Frederick" userId="S::lfg5289@psu.edu::45348dc7-3a6a-4a54-b98d-87021b42e942" providerId="AD" clId="Web-{2943D298-6172-A431-F065-3EF9CE961A2C}"/>
    <pc:docChg chg="modSld">
      <pc:chgData name="Geyer, Liam Frederick" userId="S::lfg5289@psu.edu::45348dc7-3a6a-4a54-b98d-87021b42e942" providerId="AD" clId="Web-{2943D298-6172-A431-F065-3EF9CE961A2C}" dt="2024-04-09T00:11:21.603" v="11"/>
      <pc:docMkLst>
        <pc:docMk/>
      </pc:docMkLst>
      <pc:sldChg chg="addSp modSp">
        <pc:chgData name="Geyer, Liam Frederick" userId="S::lfg5289@psu.edu::45348dc7-3a6a-4a54-b98d-87021b42e942" providerId="AD" clId="Web-{2943D298-6172-A431-F065-3EF9CE961A2C}" dt="2024-04-09T00:11:08.587" v="9" actId="1076"/>
        <pc:sldMkLst>
          <pc:docMk/>
          <pc:sldMk cId="0" sldId="256"/>
        </pc:sldMkLst>
        <pc:spChg chg="add mod">
          <ac:chgData name="Geyer, Liam Frederick" userId="S::lfg5289@psu.edu::45348dc7-3a6a-4a54-b98d-87021b42e942" providerId="AD" clId="Web-{2943D298-6172-A431-F065-3EF9CE961A2C}" dt="2024-04-09T00:11:08.587" v="9" actId="1076"/>
          <ac:spMkLst>
            <pc:docMk/>
            <pc:sldMk cId="0" sldId="256"/>
            <ac:spMk id="2" creationId="{27976E48-8A87-71A8-C17F-DF7DA39B8740}"/>
          </ac:spMkLst>
        </pc:spChg>
      </pc:sldChg>
      <pc:sldChg chg="addSp">
        <pc:chgData name="Geyer, Liam Frederick" userId="S::lfg5289@psu.edu::45348dc7-3a6a-4a54-b98d-87021b42e942" providerId="AD" clId="Web-{2943D298-6172-A431-F065-3EF9CE961A2C}" dt="2024-04-09T00:11:14.962" v="10"/>
        <pc:sldMkLst>
          <pc:docMk/>
          <pc:sldMk cId="4171981515" sldId="267"/>
        </pc:sldMkLst>
        <pc:spChg chg="add">
          <ac:chgData name="Geyer, Liam Frederick" userId="S::lfg5289@psu.edu::45348dc7-3a6a-4a54-b98d-87021b42e942" providerId="AD" clId="Web-{2943D298-6172-A431-F065-3EF9CE961A2C}" dt="2024-04-09T00:11:14.962" v="10"/>
          <ac:spMkLst>
            <pc:docMk/>
            <pc:sldMk cId="4171981515" sldId="267"/>
            <ac:spMk id="4" creationId="{8A928322-13EC-2354-1976-C4056AC2003C}"/>
          </ac:spMkLst>
        </pc:spChg>
      </pc:sldChg>
      <pc:sldChg chg="addSp">
        <pc:chgData name="Geyer, Liam Frederick" userId="S::lfg5289@psu.edu::45348dc7-3a6a-4a54-b98d-87021b42e942" providerId="AD" clId="Web-{2943D298-6172-A431-F065-3EF9CE961A2C}" dt="2024-04-09T00:11:21.603" v="11"/>
        <pc:sldMkLst>
          <pc:docMk/>
          <pc:sldMk cId="807320253" sldId="269"/>
        </pc:sldMkLst>
        <pc:spChg chg="add">
          <ac:chgData name="Geyer, Liam Frederick" userId="S::lfg5289@psu.edu::45348dc7-3a6a-4a54-b98d-87021b42e942" providerId="AD" clId="Web-{2943D298-6172-A431-F065-3EF9CE961A2C}" dt="2024-04-09T00:11:21.603" v="11"/>
          <ac:spMkLst>
            <pc:docMk/>
            <pc:sldMk cId="807320253" sldId="269"/>
            <ac:spMk id="6" creationId="{6CB54467-4C28-1EE8-2DAD-8F8F07832892}"/>
          </ac:spMkLst>
        </pc:spChg>
      </pc:sldChg>
    </pc:docChg>
  </pc:docChgLst>
  <pc:docChgLst>
    <pc:chgData name="Skeete, Jonathan" userId="S::jxs7245@psu.edu::9ceef2a0-fcc7-4007-b36e-17cb8ac86471" providerId="AD" clId="Web-{47AB707A-5D37-D6AB-976F-C919823A81B8}"/>
    <pc:docChg chg="addSld modSld">
      <pc:chgData name="Skeete, Jonathan" userId="S::jxs7245@psu.edu::9ceef2a0-fcc7-4007-b36e-17cb8ac86471" providerId="AD" clId="Web-{47AB707A-5D37-D6AB-976F-C919823A81B8}" dt="2024-04-09T21:57:06.737" v="42" actId="1076"/>
      <pc:docMkLst>
        <pc:docMk/>
      </pc:docMkLst>
      <pc:sldChg chg="modSp">
        <pc:chgData name="Skeete, Jonathan" userId="S::jxs7245@psu.edu::9ceef2a0-fcc7-4007-b36e-17cb8ac86471" providerId="AD" clId="Web-{47AB707A-5D37-D6AB-976F-C919823A81B8}" dt="2024-04-09T21:47:30.563" v="34" actId="20577"/>
        <pc:sldMkLst>
          <pc:docMk/>
          <pc:sldMk cId="0" sldId="256"/>
        </pc:sldMkLst>
        <pc:spChg chg="mod">
          <ac:chgData name="Skeete, Jonathan" userId="S::jxs7245@psu.edu::9ceef2a0-fcc7-4007-b36e-17cb8ac86471" providerId="AD" clId="Web-{47AB707A-5D37-D6AB-976F-C919823A81B8}" dt="2024-04-09T21:47:30.563" v="34" actId="20577"/>
          <ac:spMkLst>
            <pc:docMk/>
            <pc:sldMk cId="0" sldId="256"/>
            <ac:spMk id="219" creationId="{00000000-0000-0000-0000-000000000000}"/>
          </ac:spMkLst>
        </pc:spChg>
      </pc:sldChg>
      <pc:sldChg chg="addSp delSp modSp">
        <pc:chgData name="Skeete, Jonathan" userId="S::jxs7245@psu.edu::9ceef2a0-fcc7-4007-b36e-17cb8ac86471" providerId="AD" clId="Web-{47AB707A-5D37-D6AB-976F-C919823A81B8}" dt="2024-04-09T21:57:06.737" v="42" actId="1076"/>
        <pc:sldMkLst>
          <pc:docMk/>
          <pc:sldMk cId="1292907271" sldId="268"/>
        </pc:sldMkLst>
        <pc:spChg chg="mod">
          <ac:chgData name="Skeete, Jonathan" userId="S::jxs7245@psu.edu::9ceef2a0-fcc7-4007-b36e-17cb8ac86471" providerId="AD" clId="Web-{47AB707A-5D37-D6AB-976F-C919823A81B8}" dt="2024-04-09T21:57:01.284" v="40" actId="1076"/>
          <ac:spMkLst>
            <pc:docMk/>
            <pc:sldMk cId="1292907271" sldId="268"/>
            <ac:spMk id="2" creationId="{7500F169-1D0C-D48F-CF5C-40F5E9E32943}"/>
          </ac:spMkLst>
        </pc:spChg>
        <pc:spChg chg="mod">
          <ac:chgData name="Skeete, Jonathan" userId="S::jxs7245@psu.edu::9ceef2a0-fcc7-4007-b36e-17cb8ac86471" providerId="AD" clId="Web-{47AB707A-5D37-D6AB-976F-C919823A81B8}" dt="2024-04-09T21:57:01.299" v="41" actId="1076"/>
          <ac:spMkLst>
            <pc:docMk/>
            <pc:sldMk cId="1292907271" sldId="268"/>
            <ac:spMk id="5" creationId="{32245136-3BBC-DBCB-3382-15902EBB2E8B}"/>
          </ac:spMkLst>
        </pc:spChg>
        <pc:picChg chg="add mod">
          <ac:chgData name="Skeete, Jonathan" userId="S::jxs7245@psu.edu::9ceef2a0-fcc7-4007-b36e-17cb8ac86471" providerId="AD" clId="Web-{47AB707A-5D37-D6AB-976F-C919823A81B8}" dt="2024-04-09T21:57:06.737" v="42" actId="1076"/>
          <ac:picMkLst>
            <pc:docMk/>
            <pc:sldMk cId="1292907271" sldId="268"/>
            <ac:picMk id="3" creationId="{71D32C7F-5A27-77E6-11E8-B8EA4545AE05}"/>
          </ac:picMkLst>
        </pc:picChg>
        <pc:picChg chg="del">
          <ac:chgData name="Skeete, Jonathan" userId="S::jxs7245@psu.edu::9ceef2a0-fcc7-4007-b36e-17cb8ac86471" providerId="AD" clId="Web-{47AB707A-5D37-D6AB-976F-C919823A81B8}" dt="2024-04-09T21:56:39.345" v="35"/>
          <ac:picMkLst>
            <pc:docMk/>
            <pc:sldMk cId="1292907271" sldId="268"/>
            <ac:picMk id="1026" creationId="{7C4DE3BD-0A7B-3E36-10BF-46E64FA0CB20}"/>
          </ac:picMkLst>
        </pc:picChg>
        <pc:picChg chg="del">
          <ac:chgData name="Skeete, Jonathan" userId="S::jxs7245@psu.edu::9ceef2a0-fcc7-4007-b36e-17cb8ac86471" providerId="AD" clId="Web-{47AB707A-5D37-D6AB-976F-C919823A81B8}" dt="2024-04-09T21:56:40.470" v="36"/>
          <ac:picMkLst>
            <pc:docMk/>
            <pc:sldMk cId="1292907271" sldId="268"/>
            <ac:picMk id="1028" creationId="{A9EB1010-507E-0EAC-2E1E-5640B330B29E}"/>
          </ac:picMkLst>
        </pc:picChg>
      </pc:sldChg>
      <pc:sldChg chg="addSp delSp modSp">
        <pc:chgData name="Skeete, Jonathan" userId="S::jxs7245@psu.edu::9ceef2a0-fcc7-4007-b36e-17cb8ac86471" providerId="AD" clId="Web-{47AB707A-5D37-D6AB-976F-C919823A81B8}" dt="2024-04-09T00:12:08.168" v="3" actId="20577"/>
        <pc:sldMkLst>
          <pc:docMk/>
          <pc:sldMk cId="807320253" sldId="269"/>
        </pc:sldMkLst>
        <pc:spChg chg="add del mod">
          <ac:chgData name="Skeete, Jonathan" userId="S::jxs7245@psu.edu::9ceef2a0-fcc7-4007-b36e-17cb8ac86471" providerId="AD" clId="Web-{47AB707A-5D37-D6AB-976F-C919823A81B8}" dt="2024-04-09T00:12:08.168" v="3" actId="20577"/>
          <ac:spMkLst>
            <pc:docMk/>
            <pc:sldMk cId="807320253" sldId="269"/>
            <ac:spMk id="6" creationId="{6CB54467-4C28-1EE8-2DAD-8F8F07832892}"/>
          </ac:spMkLst>
        </pc:spChg>
      </pc:sldChg>
      <pc:sldChg chg="addSp delSp modSp add replId">
        <pc:chgData name="Skeete, Jonathan" userId="S::jxs7245@psu.edu::9ceef2a0-fcc7-4007-b36e-17cb8ac86471" providerId="AD" clId="Web-{47AB707A-5D37-D6AB-976F-C919823A81B8}" dt="2024-04-09T21:44:46.871" v="30" actId="1076"/>
        <pc:sldMkLst>
          <pc:docMk/>
          <pc:sldMk cId="2662192324" sldId="270"/>
        </pc:sldMkLst>
        <pc:spChg chg="del">
          <ac:chgData name="Skeete, Jonathan" userId="S::jxs7245@psu.edu::9ceef2a0-fcc7-4007-b36e-17cb8ac86471" providerId="AD" clId="Web-{47AB707A-5D37-D6AB-976F-C919823A81B8}" dt="2024-04-09T21:42:54.352" v="6"/>
          <ac:spMkLst>
            <pc:docMk/>
            <pc:sldMk cId="2662192324" sldId="270"/>
            <ac:spMk id="2" creationId="{7500F169-1D0C-D48F-CF5C-40F5E9E32943}"/>
          </ac:spMkLst>
        </pc:spChg>
        <pc:spChg chg="del">
          <ac:chgData name="Skeete, Jonathan" userId="S::jxs7245@psu.edu::9ceef2a0-fcc7-4007-b36e-17cb8ac86471" providerId="AD" clId="Web-{47AB707A-5D37-D6AB-976F-C919823A81B8}" dt="2024-04-09T21:42:54.352" v="5"/>
          <ac:spMkLst>
            <pc:docMk/>
            <pc:sldMk cId="2662192324" sldId="270"/>
            <ac:spMk id="5" creationId="{32245136-3BBC-DBCB-3382-15902EBB2E8B}"/>
          </ac:spMkLst>
        </pc:spChg>
        <pc:spChg chg="add del mod">
          <ac:chgData name="Skeete, Jonathan" userId="S::jxs7245@psu.edu::9ceef2a0-fcc7-4007-b36e-17cb8ac86471" providerId="AD" clId="Web-{47AB707A-5D37-D6AB-976F-C919823A81B8}" dt="2024-04-09T21:42:59.899" v="12"/>
          <ac:spMkLst>
            <pc:docMk/>
            <pc:sldMk cId="2662192324" sldId="270"/>
            <ac:spMk id="6" creationId="{78201D55-E64F-D3E2-E93E-7AA36E289EA7}"/>
          </ac:spMkLst>
        </pc:spChg>
        <pc:spChg chg="add del">
          <ac:chgData name="Skeete, Jonathan" userId="S::jxs7245@psu.edu::9ceef2a0-fcc7-4007-b36e-17cb8ac86471" providerId="AD" clId="Web-{47AB707A-5D37-D6AB-976F-C919823A81B8}" dt="2024-04-09T21:42:59.040" v="11"/>
          <ac:spMkLst>
            <pc:docMk/>
            <pc:sldMk cId="2662192324" sldId="270"/>
            <ac:spMk id="7" creationId="{91E80017-9B33-36DF-8BB2-B1B080121E35}"/>
          </ac:spMkLst>
        </pc:spChg>
        <pc:spChg chg="del">
          <ac:chgData name="Skeete, Jonathan" userId="S::jxs7245@psu.edu::9ceef2a0-fcc7-4007-b36e-17cb8ac86471" providerId="AD" clId="Web-{47AB707A-5D37-D6AB-976F-C919823A81B8}" dt="2024-04-09T21:42:54.446" v="9"/>
          <ac:spMkLst>
            <pc:docMk/>
            <pc:sldMk cId="2662192324" sldId="270"/>
            <ac:spMk id="10" creationId="{91E80017-9B33-36DF-8BB2-B1B080121E35}"/>
          </ac:spMkLst>
        </pc:spChg>
        <pc:spChg chg="add del">
          <ac:chgData name="Skeete, Jonathan" userId="S::jxs7245@psu.edu::9ceef2a0-fcc7-4007-b36e-17cb8ac86471" providerId="AD" clId="Web-{47AB707A-5D37-D6AB-976F-C919823A81B8}" dt="2024-04-09T21:42:59.040" v="11"/>
          <ac:spMkLst>
            <pc:docMk/>
            <pc:sldMk cId="2662192324" sldId="270"/>
            <ac:spMk id="11" creationId="{7500F169-1D0C-D48F-CF5C-40F5E9E32943}"/>
          </ac:spMkLst>
        </pc:spChg>
        <pc:spChg chg="add del">
          <ac:chgData name="Skeete, Jonathan" userId="S::jxs7245@psu.edu::9ceef2a0-fcc7-4007-b36e-17cb8ac86471" providerId="AD" clId="Web-{47AB707A-5D37-D6AB-976F-C919823A81B8}" dt="2024-04-09T21:42:59.040" v="11"/>
          <ac:spMkLst>
            <pc:docMk/>
            <pc:sldMk cId="2662192324" sldId="270"/>
            <ac:spMk id="12" creationId="{32245136-3BBC-DBCB-3382-15902EBB2E8B}"/>
          </ac:spMkLst>
        </pc:spChg>
        <pc:picChg chg="add del">
          <ac:chgData name="Skeete, Jonathan" userId="S::jxs7245@psu.edu::9ceef2a0-fcc7-4007-b36e-17cb8ac86471" providerId="AD" clId="Web-{47AB707A-5D37-D6AB-976F-C919823A81B8}" dt="2024-04-09T21:42:59.040" v="11"/>
          <ac:picMkLst>
            <pc:docMk/>
            <pc:sldMk cId="2662192324" sldId="270"/>
            <ac:picMk id="8" creationId="{7C4DE3BD-0A7B-3E36-10BF-46E64FA0CB20}"/>
          </ac:picMkLst>
        </pc:picChg>
        <pc:picChg chg="add del">
          <ac:chgData name="Skeete, Jonathan" userId="S::jxs7245@psu.edu::9ceef2a0-fcc7-4007-b36e-17cb8ac86471" providerId="AD" clId="Web-{47AB707A-5D37-D6AB-976F-C919823A81B8}" dt="2024-04-09T21:42:59.040" v="11"/>
          <ac:picMkLst>
            <pc:docMk/>
            <pc:sldMk cId="2662192324" sldId="270"/>
            <ac:picMk id="9" creationId="{A9EB1010-507E-0EAC-2E1E-5640B330B29E}"/>
          </ac:picMkLst>
        </pc:picChg>
        <pc:picChg chg="add del mod">
          <ac:chgData name="Skeete, Jonathan" userId="S::jxs7245@psu.edu::9ceef2a0-fcc7-4007-b36e-17cb8ac86471" providerId="AD" clId="Web-{47AB707A-5D37-D6AB-976F-C919823A81B8}" dt="2024-04-09T21:44:43.465" v="29"/>
          <ac:picMkLst>
            <pc:docMk/>
            <pc:sldMk cId="2662192324" sldId="270"/>
            <ac:picMk id="13" creationId="{C47B863F-F30A-7580-32FF-F43B44295E6B}"/>
          </ac:picMkLst>
        </pc:picChg>
        <pc:picChg chg="add mod">
          <ac:chgData name="Skeete, Jonathan" userId="S::jxs7245@psu.edu::9ceef2a0-fcc7-4007-b36e-17cb8ac86471" providerId="AD" clId="Web-{47AB707A-5D37-D6AB-976F-C919823A81B8}" dt="2024-04-09T21:44:46.871" v="30" actId="1076"/>
          <ac:picMkLst>
            <pc:docMk/>
            <pc:sldMk cId="2662192324" sldId="270"/>
            <ac:picMk id="14" creationId="{DF358285-F664-DFA9-DB54-8EAB8644AC60}"/>
          </ac:picMkLst>
        </pc:picChg>
        <pc:picChg chg="del">
          <ac:chgData name="Skeete, Jonathan" userId="S::jxs7245@psu.edu::9ceef2a0-fcc7-4007-b36e-17cb8ac86471" providerId="AD" clId="Web-{47AB707A-5D37-D6AB-976F-C919823A81B8}" dt="2024-04-09T21:42:54.352" v="8"/>
          <ac:picMkLst>
            <pc:docMk/>
            <pc:sldMk cId="2662192324" sldId="270"/>
            <ac:picMk id="1026" creationId="{7C4DE3BD-0A7B-3E36-10BF-46E64FA0CB20}"/>
          </ac:picMkLst>
        </pc:picChg>
        <pc:picChg chg="del">
          <ac:chgData name="Skeete, Jonathan" userId="S::jxs7245@psu.edu::9ceef2a0-fcc7-4007-b36e-17cb8ac86471" providerId="AD" clId="Web-{47AB707A-5D37-D6AB-976F-C919823A81B8}" dt="2024-04-09T21:42:54.352" v="7"/>
          <ac:picMkLst>
            <pc:docMk/>
            <pc:sldMk cId="2662192324" sldId="270"/>
            <ac:picMk id="1028" creationId="{A9EB1010-507E-0EAC-2E1E-5640B330B29E}"/>
          </ac:picMkLst>
        </pc:picChg>
      </pc:sldChg>
      <pc:sldChg chg="delSp modSp add replId">
        <pc:chgData name="Skeete, Jonathan" userId="S::jxs7245@psu.edu::9ceef2a0-fcc7-4007-b36e-17cb8ac86471" providerId="AD" clId="Web-{47AB707A-5D37-D6AB-976F-C919823A81B8}" dt="2024-04-09T21:44:39.511" v="28" actId="1076"/>
        <pc:sldMkLst>
          <pc:docMk/>
          <pc:sldMk cId="1115697391" sldId="271"/>
        </pc:sldMkLst>
        <pc:picChg chg="mod">
          <ac:chgData name="Skeete, Jonathan" userId="S::jxs7245@psu.edu::9ceef2a0-fcc7-4007-b36e-17cb8ac86471" providerId="AD" clId="Web-{47AB707A-5D37-D6AB-976F-C919823A81B8}" dt="2024-04-09T21:44:39.511" v="28" actId="1076"/>
          <ac:picMkLst>
            <pc:docMk/>
            <pc:sldMk cId="1115697391" sldId="271"/>
            <ac:picMk id="13" creationId="{C47B863F-F30A-7580-32FF-F43B44295E6B}"/>
          </ac:picMkLst>
        </pc:picChg>
        <pc:picChg chg="del">
          <ac:chgData name="Skeete, Jonathan" userId="S::jxs7245@psu.edu::9ceef2a0-fcc7-4007-b36e-17cb8ac86471" providerId="AD" clId="Web-{47AB707A-5D37-D6AB-976F-C919823A81B8}" dt="2024-04-09T21:44:09.464" v="21"/>
          <ac:picMkLst>
            <pc:docMk/>
            <pc:sldMk cId="1115697391" sldId="271"/>
            <ac:picMk id="14" creationId="{DF358285-F664-DFA9-DB54-8EAB8644AC60}"/>
          </ac:picMkLst>
        </pc:picChg>
      </pc:sldChg>
    </pc:docChg>
  </pc:docChgLst>
  <pc:docChgLst>
    <pc:chgData name="Feliciano, Daniel" userId="S::dqf5308@psu.edu::905a2b6f-2ca4-4d35-8185-a703213acc9b" providerId="AD" clId="Web-{8031BA47-8D2E-403B-1F59-C79AD714441D}"/>
    <pc:docChg chg="modSld">
      <pc:chgData name="Feliciano, Daniel" userId="S::dqf5308@psu.edu::905a2b6f-2ca4-4d35-8185-a703213acc9b" providerId="AD" clId="Web-{8031BA47-8D2E-403B-1F59-C79AD714441D}" dt="2024-04-09T20:55:42.963" v="1" actId="1076"/>
      <pc:docMkLst>
        <pc:docMk/>
      </pc:docMkLst>
      <pc:sldChg chg="modSp">
        <pc:chgData name="Feliciano, Daniel" userId="S::dqf5308@psu.edu::905a2b6f-2ca4-4d35-8185-a703213acc9b" providerId="AD" clId="Web-{8031BA47-8D2E-403B-1F59-C79AD714441D}" dt="2024-04-09T20:55:42.963" v="1" actId="1076"/>
        <pc:sldMkLst>
          <pc:docMk/>
          <pc:sldMk cId="1770919650" sldId="262"/>
        </pc:sldMkLst>
        <pc:spChg chg="mod">
          <ac:chgData name="Feliciano, Daniel" userId="S::dqf5308@psu.edu::905a2b6f-2ca4-4d35-8185-a703213acc9b" providerId="AD" clId="Web-{8031BA47-8D2E-403B-1F59-C79AD714441D}" dt="2024-04-09T20:55:42.963" v="1" actId="1076"/>
          <ac:spMkLst>
            <pc:docMk/>
            <pc:sldMk cId="1770919650" sldId="262"/>
            <ac:spMk id="6" creationId="{71D0A54A-41BE-1756-6C91-5A50076E1638}"/>
          </ac:spMkLst>
        </pc:spChg>
      </pc:sldChg>
    </pc:docChg>
  </pc:docChgLst>
  <pc:docChgLst>
    <pc:chgData name="Skeete, Jonathan" userId="S::jxs7245@psu.edu::9ceef2a0-fcc7-4007-b36e-17cb8ac86471" providerId="AD" clId="Web-{1D4C79CD-8B2A-554D-2A64-00A5BB04AFC9}"/>
    <pc:docChg chg="addSld modSld">
      <pc:chgData name="Skeete, Jonathan" userId="S::jxs7245@psu.edu::9ceef2a0-fcc7-4007-b36e-17cb8ac86471" providerId="AD" clId="Web-{1D4C79CD-8B2A-554D-2A64-00A5BB04AFC9}" dt="2024-04-09T00:08:51.303" v="223" actId="1076"/>
      <pc:docMkLst>
        <pc:docMk/>
      </pc:docMkLst>
      <pc:sldChg chg="modSp add replId">
        <pc:chgData name="Skeete, Jonathan" userId="S::jxs7245@psu.edu::9ceef2a0-fcc7-4007-b36e-17cb8ac86471" providerId="AD" clId="Web-{1D4C79CD-8B2A-554D-2A64-00A5BB04AFC9}" dt="2024-04-09T00:00:55.761" v="133" actId="20577"/>
        <pc:sldMkLst>
          <pc:docMk/>
          <pc:sldMk cId="1292907271" sldId="268"/>
        </pc:sldMkLst>
        <pc:spChg chg="mod">
          <ac:chgData name="Skeete, Jonathan" userId="S::jxs7245@psu.edu::9ceef2a0-fcc7-4007-b36e-17cb8ac86471" providerId="AD" clId="Web-{1D4C79CD-8B2A-554D-2A64-00A5BB04AFC9}" dt="2024-04-09T00:00:55.761" v="133" actId="20577"/>
          <ac:spMkLst>
            <pc:docMk/>
            <pc:sldMk cId="1292907271" sldId="268"/>
            <ac:spMk id="5" creationId="{32245136-3BBC-DBCB-3382-15902EBB2E8B}"/>
          </ac:spMkLst>
        </pc:spChg>
        <pc:spChg chg="mod">
          <ac:chgData name="Skeete, Jonathan" userId="S::jxs7245@psu.edu::9ceef2a0-fcc7-4007-b36e-17cb8ac86471" providerId="AD" clId="Web-{1D4C79CD-8B2A-554D-2A64-00A5BB04AFC9}" dt="2024-04-08T23:04:55.642" v="8" actId="20577"/>
          <ac:spMkLst>
            <pc:docMk/>
            <pc:sldMk cId="1292907271" sldId="268"/>
            <ac:spMk id="236" creationId="{00000000-0000-0000-0000-000000000000}"/>
          </ac:spMkLst>
        </pc:spChg>
      </pc:sldChg>
      <pc:sldChg chg="addSp delSp modSp add replId">
        <pc:chgData name="Skeete, Jonathan" userId="S::jxs7245@psu.edu::9ceef2a0-fcc7-4007-b36e-17cb8ac86471" providerId="AD" clId="Web-{1D4C79CD-8B2A-554D-2A64-00A5BB04AFC9}" dt="2024-04-09T00:08:51.303" v="223" actId="1076"/>
        <pc:sldMkLst>
          <pc:docMk/>
          <pc:sldMk cId="807320253" sldId="269"/>
        </pc:sldMkLst>
        <pc:spChg chg="mod">
          <ac:chgData name="Skeete, Jonathan" userId="S::jxs7245@psu.edu::9ceef2a0-fcc7-4007-b36e-17cb8ac86471" providerId="AD" clId="Web-{1D4C79CD-8B2A-554D-2A64-00A5BB04AFC9}" dt="2024-04-09T00:08:43.537" v="222" actId="1076"/>
          <ac:spMkLst>
            <pc:docMk/>
            <pc:sldMk cId="807320253" sldId="269"/>
            <ac:spMk id="4" creationId="{CB9DAF2C-D98D-03AD-970F-2956BD7BEA28}"/>
          </ac:spMkLst>
        </pc:spChg>
        <pc:spChg chg="add mod">
          <ac:chgData name="Skeete, Jonathan" userId="S::jxs7245@psu.edu::9ceef2a0-fcc7-4007-b36e-17cb8ac86471" providerId="AD" clId="Web-{1D4C79CD-8B2A-554D-2A64-00A5BB04AFC9}" dt="2024-04-09T00:08:51.303" v="223" actId="1076"/>
          <ac:spMkLst>
            <pc:docMk/>
            <pc:sldMk cId="807320253" sldId="269"/>
            <ac:spMk id="5" creationId="{C339B972-DBE8-56E8-A9E9-659C69187296}"/>
          </ac:spMkLst>
        </pc:spChg>
        <pc:spChg chg="mod">
          <ac:chgData name="Skeete, Jonathan" userId="S::jxs7245@psu.edu::9ceef2a0-fcc7-4007-b36e-17cb8ac86471" providerId="AD" clId="Web-{1D4C79CD-8B2A-554D-2A64-00A5BB04AFC9}" dt="2024-04-08T23:05:07.517" v="14" actId="20577"/>
          <ac:spMkLst>
            <pc:docMk/>
            <pc:sldMk cId="807320253" sldId="269"/>
            <ac:spMk id="236" creationId="{00000000-0000-0000-0000-000000000000}"/>
          </ac:spMkLst>
        </pc:spChg>
        <pc:spChg chg="mod">
          <ac:chgData name="Skeete, Jonathan" userId="S::jxs7245@psu.edu::9ceef2a0-fcc7-4007-b36e-17cb8ac86471" providerId="AD" clId="Web-{1D4C79CD-8B2A-554D-2A64-00A5BB04AFC9}" dt="2024-04-09T00:08:25.630" v="220" actId="1076"/>
          <ac:spMkLst>
            <pc:docMk/>
            <pc:sldMk cId="807320253" sldId="269"/>
            <ac:spMk id="237" creationId="{00000000-0000-0000-0000-000000000000}"/>
          </ac:spMkLst>
        </pc:spChg>
        <pc:picChg chg="add mod">
          <ac:chgData name="Skeete, Jonathan" userId="S::jxs7245@psu.edu::9ceef2a0-fcc7-4007-b36e-17cb8ac86471" providerId="AD" clId="Web-{1D4C79CD-8B2A-554D-2A64-00A5BB04AFC9}" dt="2024-04-08T23:57:46.241" v="106"/>
          <ac:picMkLst>
            <pc:docMk/>
            <pc:sldMk cId="807320253" sldId="269"/>
            <ac:picMk id="2" creationId="{EC343D3F-5988-4DAA-2009-772DE2DBC6EE}"/>
          </ac:picMkLst>
        </pc:picChg>
        <pc:picChg chg="del">
          <ac:chgData name="Skeete, Jonathan" userId="S::jxs7245@psu.edu::9ceef2a0-fcc7-4007-b36e-17cb8ac86471" providerId="AD" clId="Web-{1D4C79CD-8B2A-554D-2A64-00A5BB04AFC9}" dt="2024-04-08T23:56:06.191" v="95"/>
          <ac:picMkLst>
            <pc:docMk/>
            <pc:sldMk cId="807320253" sldId="269"/>
            <ac:picMk id="3" creationId="{E8AC2935-CDDA-6E7B-213D-2A62427727D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043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1979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718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b99132ff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b99132ff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5084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439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248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5554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554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437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Google Shape;47;p3"/>
          <p:cNvPicPr preferRelativeResize="0"/>
          <p:nvPr/>
        </p:nvPicPr>
        <p:blipFill rotWithShape="1">
          <a:blip r:embed="rId2">
            <a:alphaModFix/>
          </a:blip>
          <a:srcRect l="2930" r="-2929"/>
          <a:stretch/>
        </p:blipFill>
        <p:spPr>
          <a:xfrm>
            <a:off x="610247" y="2013363"/>
            <a:ext cx="1082000" cy="11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4" name="Google Shape;19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3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98" name="Google Shape;198;p13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4">
  <p:cSld name="TITLE_4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5">
  <p:cSld name="TITLE_5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50" name="Google Shape;50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6" name="Google Shape;66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5"/>
          <p:cNvGrpSpPr/>
          <p:nvPr/>
        </p:nvGrpSpPr>
        <p:grpSpPr>
          <a:xfrm>
            <a:off x="-810675" y="-426900"/>
            <a:ext cx="10698341" cy="6304182"/>
            <a:chOff x="-810675" y="-426900"/>
            <a:chExt cx="10698341" cy="6304182"/>
          </a:xfrm>
        </p:grpSpPr>
        <p:sp>
          <p:nvSpPr>
            <p:cNvPr id="71" name="Google Shape;71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6906284" y="-426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-810675" y="40758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-106764" y="3249787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936255" y="25898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020996" y="2293154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4" name="Google Shape;84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5" name="Google Shape;85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7" name="Google Shape;8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2" y="854457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" name="Google Shape;10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7"/>
          <p:cNvGrpSpPr/>
          <p:nvPr/>
        </p:nvGrpSpPr>
        <p:grpSpPr>
          <a:xfrm>
            <a:off x="-142875" y="-641900"/>
            <a:ext cx="10067541" cy="6735582"/>
            <a:chOff x="-142875" y="-641900"/>
            <a:chExt cx="10067541" cy="6735582"/>
          </a:xfrm>
        </p:grpSpPr>
        <p:sp>
          <p:nvSpPr>
            <p:cNvPr id="112" name="Google Shape;112;p7"/>
            <p:cNvSpPr/>
            <p:nvPr/>
          </p:nvSpPr>
          <p:spPr>
            <a:xfrm>
              <a:off x="8355385" y="7656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6943284" y="-641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-142875" y="42922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1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2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3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7" name="Google Shape;127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" name="Google Shape;12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5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"/>
          <p:cNvSpPr/>
          <p:nvPr/>
        </p:nvSpPr>
        <p:spPr>
          <a:xfrm rot="5400000">
            <a:off x="7974375" y="321647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5295900" y="400832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6" name="Google Shape;136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37" name="Google Shape;137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-440275" y="-95812"/>
            <a:ext cx="10339041" cy="5833303"/>
            <a:chOff x="-440275" y="-95812"/>
            <a:chExt cx="10339041" cy="5833303"/>
          </a:xfrm>
        </p:grpSpPr>
        <p:sp>
          <p:nvSpPr>
            <p:cNvPr id="140" name="Google Shape;140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6917384" y="-9581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-440275" y="35866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71611" y="4800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" name="Google Shape;14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9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52" name="Google Shape;152;p9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9"/>
          <p:cNvSpPr txBox="1">
            <a:spLocks noGrp="1"/>
          </p:cNvSpPr>
          <p:nvPr>
            <p:ph type="body" idx="1"/>
          </p:nvPr>
        </p:nvSpPr>
        <p:spPr>
          <a:xfrm>
            <a:off x="851175" y="4635425"/>
            <a:ext cx="7441800" cy="3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grpSp>
        <p:nvGrpSpPr>
          <p:cNvPr id="167" name="Google Shape;167;p9"/>
          <p:cNvGrpSpPr/>
          <p:nvPr/>
        </p:nvGrpSpPr>
        <p:grpSpPr>
          <a:xfrm>
            <a:off x="1" y="4635437"/>
            <a:ext cx="731345" cy="306027"/>
            <a:chOff x="-57865" y="847489"/>
            <a:chExt cx="839565" cy="351311"/>
          </a:xfrm>
        </p:grpSpPr>
        <p:sp>
          <p:nvSpPr>
            <p:cNvPr id="168" name="Google Shape;168;p9"/>
            <p:cNvSpPr/>
            <p:nvPr/>
          </p:nvSpPr>
          <p:spPr>
            <a:xfrm>
              <a:off x="-57865" y="847489"/>
              <a:ext cx="690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0" name="Google Shape;1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125" y="4612784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3" name="Google Shape;173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Competitive Cyber Security Organization</a:t>
            </a:r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tx1"/>
                </a:solidFill>
              </a:rPr>
              <a:t>Red Team Open House – AMSI Almost Bypass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20" name="Google Shape;220;p16"/>
          <p:cNvSpPr txBox="1">
            <a:spLocks noGrp="1"/>
          </p:cNvSpPr>
          <p:nvPr>
            <p:ph type="subTitle" idx="1"/>
          </p:nvPr>
        </p:nvSpPr>
        <p:spPr>
          <a:xfrm>
            <a:off x="0" y="4930495"/>
            <a:ext cx="6634200" cy="21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By attending today’s meeting you acknowledge that you may be photographed or recorded for club use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1000"/>
          </a:p>
        </p:txBody>
      </p:sp>
      <p:pic>
        <p:nvPicPr>
          <p:cNvPr id="3" name="Picture 2" descr="A cat sitting at a small desk with a computer&#10;&#10;Description automatically generated">
            <a:extLst>
              <a:ext uri="{FF2B5EF4-FFF2-40B4-BE49-F238E27FC236}">
                <a16:creationId xmlns:a16="http://schemas.microsoft.com/office/drawing/2014/main" id="{D5A8287F-854E-9F73-023E-DCF0C7D99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29720">
            <a:off x="7024255" y="650122"/>
            <a:ext cx="1838036" cy="13785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976E48-8A87-71A8-C17F-DF7DA39B8740}"/>
              </a:ext>
            </a:extLst>
          </p:cNvPr>
          <p:cNvSpPr txBox="1"/>
          <p:nvPr/>
        </p:nvSpPr>
        <p:spPr>
          <a:xfrm>
            <a:off x="8853006" y="4959670"/>
            <a:ext cx="36413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00"/>
              <a:t>balls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Forcing</a:t>
            </a:r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4737535" y="1432611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AC2935-CDDA-6E7B-213D-2A624277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66" y="1573073"/>
            <a:ext cx="3791300" cy="271492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9DAF2C-D98D-03AD-970F-2956BD7BEA28}"/>
              </a:ext>
            </a:extLst>
          </p:cNvPr>
          <p:cNvSpPr txBox="1"/>
          <p:nvPr/>
        </p:nvSpPr>
        <p:spPr>
          <a:xfrm>
            <a:off x="4841924" y="1432611"/>
            <a:ext cx="361517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Attacks the functions called from asmi.dll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“Breaking the Logic”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err="1">
                <a:latin typeface="Inria Sans Light"/>
              </a:rPr>
              <a:t>amsiInitFailed</a:t>
            </a:r>
            <a:r>
              <a:rPr lang="en-US" sz="2000">
                <a:latin typeface="Inria Sans Light"/>
              </a:rPr>
              <a:t> &amp; </a:t>
            </a:r>
            <a:r>
              <a:rPr lang="en-US" sz="2000" err="1">
                <a:latin typeface="Inria Sans Light"/>
              </a:rPr>
              <a:t>amsiContext</a:t>
            </a:r>
            <a:endParaRPr lang="en-US" sz="2000">
              <a:latin typeface="Inria Sans Ligh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…</a:t>
            </a:r>
          </a:p>
          <a:p>
            <a:pPr>
              <a:lnSpc>
                <a:spcPct val="150000"/>
              </a:lnSpc>
            </a:pPr>
            <a:endParaRPr lang="en-US" sz="2000">
              <a:latin typeface="Inria Sans Ligh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28044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Memory Patching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E80017-9B33-36DF-8BB2-B1B080121E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/>
              <a:t> </a:t>
            </a:r>
          </a:p>
        </p:txBody>
      </p:sp>
      <p:sp>
        <p:nvSpPr>
          <p:cNvPr id="2" name="Google Shape;237;p19">
            <a:extLst>
              <a:ext uri="{FF2B5EF4-FFF2-40B4-BE49-F238E27FC236}">
                <a16:creationId xmlns:a16="http://schemas.microsoft.com/office/drawing/2014/main" id="{7500F169-1D0C-D48F-CF5C-40F5E9E32943}"/>
              </a:ext>
            </a:extLst>
          </p:cNvPr>
          <p:cNvSpPr txBox="1">
            <a:spLocks/>
          </p:cNvSpPr>
          <p:nvPr/>
        </p:nvSpPr>
        <p:spPr>
          <a:xfrm>
            <a:off x="497943" y="1445970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pPr marL="114300" indent="0">
              <a:buNone/>
            </a:pPr>
            <a:r>
              <a:rPr lang="en-US" sz="160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245136-3BBC-DBCB-3382-15902EBB2E8B}"/>
              </a:ext>
            </a:extLst>
          </p:cNvPr>
          <p:cNvSpPr txBox="1"/>
          <p:nvPr/>
        </p:nvSpPr>
        <p:spPr>
          <a:xfrm>
            <a:off x="602332" y="1601841"/>
            <a:ext cx="3615179" cy="27084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Inria Sans Light"/>
              </a:rPr>
              <a:t>Similar to Error Forcing</a:t>
            </a:r>
            <a:endParaRPr lang="en-US" sz="17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Inria Sans Light"/>
              </a:rPr>
              <a:t>Overwrites the whole function 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Inria Sans Light"/>
              </a:rPr>
              <a:t>AmsiScanBuffer</a:t>
            </a:r>
            <a:r>
              <a:rPr lang="en-US" sz="1700" dirty="0">
                <a:latin typeface="Inria Sans Light"/>
              </a:rPr>
              <a:t>() always returns AMSI_RESULT_CLEAN</a:t>
            </a:r>
          </a:p>
          <a:p>
            <a:pPr>
              <a:lnSpc>
                <a:spcPct val="150000"/>
              </a:lnSpc>
            </a:pPr>
            <a:endParaRPr lang="en-US" sz="1700" dirty="0">
              <a:latin typeface="Inria Sans Ligh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>
              <a:latin typeface="Inria Sans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>
              <a:latin typeface="Inria Sans Light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1D32C7F-5A27-77E6-11E8-B8EA4545A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799" y="1529148"/>
            <a:ext cx="4355226" cy="275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0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DLL Sideloading</a:t>
            </a:r>
            <a:endParaRPr lang="en-US"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4737535" y="1432611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DAF2C-D98D-03AD-970F-2956BD7BEA28}"/>
              </a:ext>
            </a:extLst>
          </p:cNvPr>
          <p:cNvSpPr txBox="1"/>
          <p:nvPr/>
        </p:nvSpPr>
        <p:spPr>
          <a:xfrm>
            <a:off x="4841924" y="1602516"/>
            <a:ext cx="3615179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Create &amp; Displace amsi.dll file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DLL Search Order</a:t>
            </a:r>
            <a:endParaRPr lang="en-US"/>
          </a:p>
          <a:p>
            <a:pPr>
              <a:lnSpc>
                <a:spcPct val="150000"/>
              </a:lnSpc>
            </a:pPr>
            <a:endParaRPr lang="en-US" sz="2000">
              <a:latin typeface="Inria Sans Ligh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</p:txBody>
      </p:sp>
      <p:pic>
        <p:nvPicPr>
          <p:cNvPr id="2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C343D3F-5988-4DAA-2009-772DE2DBC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9" y="1738901"/>
            <a:ext cx="4263082" cy="230927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39B972-DBE8-56E8-A9E9-659C69187296}"/>
              </a:ext>
            </a:extLst>
          </p:cNvPr>
          <p:cNvSpPr txBox="1"/>
          <p:nvPr/>
        </p:nvSpPr>
        <p:spPr>
          <a:xfrm>
            <a:off x="5044316" y="2635412"/>
            <a:ext cx="3590172" cy="14619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1500">
                <a:solidFill>
                  <a:srgbClr val="242424"/>
                </a:solidFill>
              </a:rPr>
              <a:t>The folder the application is launched out of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 sz="1500">
                <a:solidFill>
                  <a:srgbClr val="242424"/>
                </a:solidFill>
              </a:rPr>
              <a:t>C:\Windows\System32\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 sz="1500">
                <a:solidFill>
                  <a:srgbClr val="242424"/>
                </a:solidFill>
              </a:rPr>
              <a:t>C:\Windows\system\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 sz="1500">
                <a:solidFill>
                  <a:srgbClr val="242424"/>
                </a:solidFill>
              </a:rPr>
              <a:t>C:\Windows\</a:t>
            </a:r>
            <a:endParaRPr lang="en-US"/>
          </a:p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54467-4C28-1EE8-2DAD-8F8F07832892}"/>
              </a:ext>
            </a:extLst>
          </p:cNvPr>
          <p:cNvSpPr txBox="1"/>
          <p:nvPr/>
        </p:nvSpPr>
        <p:spPr>
          <a:xfrm>
            <a:off x="8853006" y="4959670"/>
            <a:ext cx="36413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00"/>
              <a:t>balls</a:t>
            </a:r>
          </a:p>
        </p:txBody>
      </p:sp>
    </p:spTree>
    <p:extLst>
      <p:ext uri="{BB962C8B-B14F-4D97-AF65-F5344CB8AC3E}">
        <p14:creationId xmlns:p14="http://schemas.microsoft.com/office/powerpoint/2010/main" val="807320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Objectives:</a:t>
            </a:r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body" idx="1"/>
          </p:nvPr>
        </p:nvSpPr>
        <p:spPr>
          <a:xfrm>
            <a:off x="1207800" y="1608153"/>
            <a:ext cx="6728400" cy="192719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2000"/>
              <a:t>Learn what Antimalware Scan Interface (ASMI) is and how it works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2000"/>
              <a:t>Understand AMSI Bypass techniques from varying levels of complexity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2000"/>
              <a:t>Comprehend the pros and cons of each technique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2000"/>
              <a:t>Apply it yourself</a:t>
            </a:r>
            <a:r>
              <a:rPr lang="en"/>
              <a:t>!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lang="en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ASMI???</a:t>
            </a:r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796565" y="1368740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/>
              <a:t>Antimalware API usually called by C:\Windows\System32\amsi.dll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/>
              <a:t>Scans executed script at runtime using </a:t>
            </a:r>
            <a:r>
              <a:rPr lang="en-US" sz="1600" err="1"/>
              <a:t>AmsiScanBuffer</a:t>
            </a:r>
            <a:r>
              <a:rPr lang="en-US" sz="1600"/>
              <a:t>() and </a:t>
            </a:r>
            <a:r>
              <a:rPr lang="en-US" sz="1600" err="1"/>
              <a:t>AmsiScanString</a:t>
            </a:r>
            <a:r>
              <a:rPr lang="en-US" sz="1600"/>
              <a:t>() functions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/>
              <a:t>Where is AMSI Integrated?: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sz="1600"/>
              <a:t>User Access Control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sz="1600" err="1"/>
              <a:t>Powershell</a:t>
            </a:r>
            <a:endParaRPr lang="en-US" sz="160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sz="1600"/>
              <a:t>JavaScript or </a:t>
            </a:r>
            <a:r>
              <a:rPr lang="en-US" sz="1600" err="1"/>
              <a:t>VBscript</a:t>
            </a:r>
            <a:endParaRPr lang="en-US" sz="160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sz="1600"/>
              <a:t>Office VBA macros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sz="1600"/>
              <a:t>WMI &amp; .NET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endParaRPr lang="en-US" sz="1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A6A45D-67F5-8201-D2FB-66C573759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531" y="1644284"/>
            <a:ext cx="3918792" cy="2065164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AMSI Work?</a:t>
            </a:r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4737535" y="1432611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/>
              <a:t>Eight Functions: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AsmiInitialize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AsmiOpenSession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AsmiScanBuffer</a:t>
            </a:r>
            <a:r>
              <a:rPr lang="en-US" sz="1600"/>
              <a:t>/</a:t>
            </a:r>
            <a:r>
              <a:rPr lang="en-US" sz="1600" err="1"/>
              <a:t>AsmiScanString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AsmiResultsIsMalware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AsmiNotifyOperation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AsmiCloseSession</a:t>
            </a:r>
            <a:endParaRPr lang="en-US" sz="16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600" err="1"/>
              <a:t>AsmiUninitialize</a:t>
            </a:r>
            <a:endParaRPr lang="en-US" sz="1600"/>
          </a:p>
        </p:txBody>
      </p:sp>
      <p:pic>
        <p:nvPicPr>
          <p:cNvPr id="5" name="Picture 4" descr="A computer diagram showing a computer security system&#10;&#10;Description automatically generated with medium confidence">
            <a:extLst>
              <a:ext uri="{FF2B5EF4-FFF2-40B4-BE49-F238E27FC236}">
                <a16:creationId xmlns:a16="http://schemas.microsoft.com/office/drawing/2014/main" id="{A0A56998-6852-5CEB-5865-D632A3AB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94" y="1560353"/>
            <a:ext cx="3447872" cy="271722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050" name="Picture 2" descr="Subway Surfers GIF - Subway Surfers - Discover &amp; Share GIFs | Subway surfers,  Surfer, Subway">
            <a:extLst>
              <a:ext uri="{FF2B5EF4-FFF2-40B4-BE49-F238E27FC236}">
                <a16:creationId xmlns:a16="http://schemas.microsoft.com/office/drawing/2014/main" id="{3DD9979D-99DC-FEB2-072A-7A4EA1CC1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460" y="1560353"/>
            <a:ext cx="740006" cy="131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48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 Bypass Tehcniques</a:t>
            </a:r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1522139" y="1580708"/>
            <a:ext cx="6099721" cy="27072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0A54A-41BE-1756-6C91-5A50076E1638}"/>
              </a:ext>
            </a:extLst>
          </p:cNvPr>
          <p:cNvSpPr txBox="1"/>
          <p:nvPr/>
        </p:nvSpPr>
        <p:spPr>
          <a:xfrm>
            <a:off x="2150336" y="1580708"/>
            <a:ext cx="4843326" cy="2579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200" err="1">
                <a:latin typeface="Inria Sans Light"/>
              </a:rPr>
              <a:t>Powershell</a:t>
            </a:r>
            <a:r>
              <a:rPr lang="en-US" sz="2200">
                <a:latin typeface="Inria Sans Light"/>
              </a:rPr>
              <a:t> Downgrade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200">
                <a:latin typeface="Inria Sans Light"/>
              </a:rPr>
              <a:t>Obfuscation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200">
                <a:latin typeface="Inria Sans Light"/>
              </a:rPr>
              <a:t>Error Forcing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200">
                <a:latin typeface="Inria Sans Light"/>
              </a:rPr>
              <a:t>Memory Patching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200">
                <a:latin typeface="Inria Sans Light"/>
              </a:rPr>
              <a:t>DLL Sideloading/Hijack</a:t>
            </a:r>
          </a:p>
        </p:txBody>
      </p:sp>
    </p:spTree>
    <p:extLst>
      <p:ext uri="{BB962C8B-B14F-4D97-AF65-F5344CB8AC3E}">
        <p14:creationId xmlns:p14="http://schemas.microsoft.com/office/powerpoint/2010/main" val="1770919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Powershell Downgrade</a:t>
            </a:r>
            <a:endParaRPr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E80017-9B33-36DF-8BB2-B1B080121E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E02E97-D11D-3A62-8C6B-DB34BAE33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7" y="1430148"/>
            <a:ext cx="6282965" cy="1902756"/>
          </a:xfrm>
          <a:prstGeom prst="rect">
            <a:avLst/>
          </a:prstGeom>
          <a:ln w="28575">
            <a:solidFill>
              <a:schemeClr val="tx2"/>
            </a:solidFill>
          </a:ln>
        </p:spPr>
      </p:pic>
      <p:sp>
        <p:nvSpPr>
          <p:cNvPr id="13" name="Google Shape;237;p19">
            <a:extLst>
              <a:ext uri="{FF2B5EF4-FFF2-40B4-BE49-F238E27FC236}">
                <a16:creationId xmlns:a16="http://schemas.microsoft.com/office/drawing/2014/main" id="{5D1F5B56-1394-BF20-3493-1DD47F857CDF}"/>
              </a:ext>
            </a:extLst>
          </p:cNvPr>
          <p:cNvSpPr txBox="1">
            <a:spLocks/>
          </p:cNvSpPr>
          <p:nvPr/>
        </p:nvSpPr>
        <p:spPr>
          <a:xfrm>
            <a:off x="1380251" y="3365898"/>
            <a:ext cx="6316475" cy="1457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tx1"/>
            </a:solidFill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pPr marL="114300" indent="0">
              <a:buFont typeface="Inria Sans Light"/>
              <a:buNone/>
            </a:pPr>
            <a:r>
              <a:rPr lang="en-US"/>
              <a:t> </a:t>
            </a:r>
          </a:p>
        </p:txBody>
      </p:sp>
      <p:sp>
        <p:nvSpPr>
          <p:cNvPr id="14" name="Thought Bubble: Cloud 13">
            <a:extLst>
              <a:ext uri="{FF2B5EF4-FFF2-40B4-BE49-F238E27FC236}">
                <a16:creationId xmlns:a16="http://schemas.microsoft.com/office/drawing/2014/main" id="{9CEC14A0-5B63-6ECB-6BC7-9FFA4B0AB0E1}"/>
              </a:ext>
            </a:extLst>
          </p:cNvPr>
          <p:cNvSpPr/>
          <p:nvPr/>
        </p:nvSpPr>
        <p:spPr>
          <a:xfrm flipH="1">
            <a:off x="4194926" y="1878880"/>
            <a:ext cx="1206631" cy="6928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Where’s AMSI?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4BF4FC-6B87-91EC-756A-F4ABDF30564B}"/>
              </a:ext>
            </a:extLst>
          </p:cNvPr>
          <p:cNvSpPr txBox="1"/>
          <p:nvPr/>
        </p:nvSpPr>
        <p:spPr>
          <a:xfrm>
            <a:off x="1480008" y="3365898"/>
            <a:ext cx="309199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AMSI Introduced in </a:t>
            </a:r>
            <a:r>
              <a:rPr lang="en-US" sz="2000" err="1">
                <a:latin typeface="Inria Sans Light"/>
              </a:rPr>
              <a:t>Powershell</a:t>
            </a:r>
            <a:r>
              <a:rPr lang="en-US" sz="2000">
                <a:latin typeface="Inria Sans Light"/>
              </a:rPr>
              <a:t> V3 (2012)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Extremely Outdated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A59C88-C6D6-8BAD-FC62-CA776B23E0B7}"/>
              </a:ext>
            </a:extLst>
          </p:cNvPr>
          <p:cNvSpPr txBox="1"/>
          <p:nvPr/>
        </p:nvSpPr>
        <p:spPr>
          <a:xfrm>
            <a:off x="4704491" y="3365898"/>
            <a:ext cx="309199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Easily Detectable &amp; Can Be Circumvented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Inria Sans Light"/>
              </a:rPr>
              <a:t>Useful in a Pinch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>
              <a:latin typeface="Inria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7918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ria Sans Light"/>
              </a:rPr>
              <a:t>Obfuscation</a:t>
            </a:r>
            <a:r>
              <a:rPr lang="en"/>
              <a:t> </a:t>
            </a:r>
            <a:endParaRPr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E80017-9B33-36DF-8BB2-B1B080121E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/>
              <a:t> </a:t>
            </a:r>
          </a:p>
        </p:txBody>
      </p:sp>
      <p:pic>
        <p:nvPicPr>
          <p:cNvPr id="1026" name="Picture 2" descr="Invoke-Obfuscation — Hiding Payloads To Avoid Detection | by Ammad Ali |  Medium">
            <a:extLst>
              <a:ext uri="{FF2B5EF4-FFF2-40B4-BE49-F238E27FC236}">
                <a16:creationId xmlns:a16="http://schemas.microsoft.com/office/drawing/2014/main" id="{7C4DE3BD-0A7B-3E36-10BF-46E64FA0C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412" y="1206806"/>
            <a:ext cx="3087278" cy="2167031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voke-Obfuscation – Liam Cleary [MVP Alumni and MCT]">
            <a:extLst>
              <a:ext uri="{FF2B5EF4-FFF2-40B4-BE49-F238E27FC236}">
                <a16:creationId xmlns:a16="http://schemas.microsoft.com/office/drawing/2014/main" id="{A9EB1010-507E-0EAC-2E1E-5640B330B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412" y="3373837"/>
            <a:ext cx="3087278" cy="1432129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37;p19">
            <a:extLst>
              <a:ext uri="{FF2B5EF4-FFF2-40B4-BE49-F238E27FC236}">
                <a16:creationId xmlns:a16="http://schemas.microsoft.com/office/drawing/2014/main" id="{7500F169-1D0C-D48F-CF5C-40F5E9E32943}"/>
              </a:ext>
            </a:extLst>
          </p:cNvPr>
          <p:cNvSpPr txBox="1">
            <a:spLocks/>
          </p:cNvSpPr>
          <p:nvPr/>
        </p:nvSpPr>
        <p:spPr>
          <a:xfrm>
            <a:off x="796565" y="1368740"/>
            <a:ext cx="3823959" cy="29192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 b="0" i="0" u="none" strike="noStrike" cap="none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pPr marL="114300" indent="0">
              <a:buNone/>
            </a:pPr>
            <a:r>
              <a:rPr lang="en-US" sz="160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245136-3BBC-DBCB-3382-15902EBB2E8B}"/>
              </a:ext>
            </a:extLst>
          </p:cNvPr>
          <p:cNvSpPr txBox="1"/>
          <p:nvPr/>
        </p:nvSpPr>
        <p:spPr>
          <a:xfrm>
            <a:off x="900954" y="1524611"/>
            <a:ext cx="3615179" cy="36933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>
                <a:latin typeface="Inria Sans Light"/>
              </a:rPr>
              <a:t>Base64, Concatenation, and Variable Setting</a:t>
            </a:r>
            <a:endParaRPr lang="en-US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>
                <a:latin typeface="Inria Sans Light"/>
              </a:rPr>
              <a:t>Potential to Break Scripts</a:t>
            </a:r>
            <a:endParaRPr lang="en-US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>
                <a:latin typeface="Inria Sans Light"/>
              </a:rPr>
              <a:t>Varying levels of complexity</a:t>
            </a:r>
            <a:endParaRPr lang="en-US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>
                <a:latin typeface="Inria Sans Light"/>
              </a:rPr>
              <a:t>Can be used at specific breakpoints (</a:t>
            </a:r>
            <a:r>
              <a:rPr lang="en-US" sz="1800" err="1">
                <a:latin typeface="Inria Sans Light"/>
              </a:rPr>
              <a:t>AMSITrigger</a:t>
            </a:r>
            <a:r>
              <a:rPr lang="en-US" sz="1800">
                <a:latin typeface="Inria Sans Light"/>
              </a:rPr>
              <a:t>)</a:t>
            </a:r>
            <a:endParaRPr lang="en-US"/>
          </a:p>
          <a:p>
            <a:pPr>
              <a:lnSpc>
                <a:spcPct val="150000"/>
              </a:lnSpc>
            </a:pPr>
            <a:endParaRPr lang="en-US" sz="1800">
              <a:latin typeface="Inria Sans Ligh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>
              <a:latin typeface="Inria Sans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>
              <a:latin typeface="Inria Sans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28322-13EC-2354-1976-C4056AC2003C}"/>
              </a:ext>
            </a:extLst>
          </p:cNvPr>
          <p:cNvSpPr txBox="1"/>
          <p:nvPr/>
        </p:nvSpPr>
        <p:spPr>
          <a:xfrm>
            <a:off x="8853006" y="4959670"/>
            <a:ext cx="36413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00"/>
              <a:t>balls</a:t>
            </a:r>
          </a:p>
        </p:txBody>
      </p:sp>
    </p:spTree>
    <p:extLst>
      <p:ext uri="{BB962C8B-B14F-4D97-AF65-F5344CB8AC3E}">
        <p14:creationId xmlns:p14="http://schemas.microsoft.com/office/powerpoint/2010/main" val="4171981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ria Sans Light"/>
              </a:rPr>
              <a:t>Obfuscation</a:t>
            </a:r>
            <a:r>
              <a:rPr lang="en"/>
              <a:t> 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28322-13EC-2354-1976-C4056AC2003C}"/>
              </a:ext>
            </a:extLst>
          </p:cNvPr>
          <p:cNvSpPr txBox="1"/>
          <p:nvPr/>
        </p:nvSpPr>
        <p:spPr>
          <a:xfrm>
            <a:off x="8853006" y="4959670"/>
            <a:ext cx="36413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00"/>
              <a:t>balls</a:t>
            </a:r>
          </a:p>
        </p:txBody>
      </p:sp>
      <p:pic>
        <p:nvPicPr>
          <p:cNvPr id="14" name="Picture 13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DF358285-F664-DFA9-DB54-8EAB8644A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27" y="1957723"/>
            <a:ext cx="8572501" cy="12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92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ria Sans Light"/>
              </a:rPr>
              <a:t>Obfuscation</a:t>
            </a:r>
            <a:r>
              <a:rPr lang="en"/>
              <a:t> 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28322-13EC-2354-1976-C4056AC2003C}"/>
              </a:ext>
            </a:extLst>
          </p:cNvPr>
          <p:cNvSpPr txBox="1"/>
          <p:nvPr/>
        </p:nvSpPr>
        <p:spPr>
          <a:xfrm>
            <a:off x="8853006" y="4959670"/>
            <a:ext cx="36413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00"/>
              <a:t>balls</a:t>
            </a:r>
          </a:p>
        </p:txBody>
      </p:sp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47B863F-F30A-7580-32FF-F43B44295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242" y="1284890"/>
            <a:ext cx="7182366" cy="29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97391"/>
      </p:ext>
    </p:extLst>
  </p:cSld>
  <p:clrMapOvr>
    <a:masterClrMapping/>
  </p:clrMapOvr>
</p:sld>
</file>

<file path=ppt/theme/theme1.xml><?xml version="1.0" encoding="utf-8"?>
<a:theme xmlns:a="http://schemas.openxmlformats.org/drawingml/2006/main" name="Gurney templat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421A9D669F9444897CC5E4556E4C4E" ma:contentTypeVersion="16" ma:contentTypeDescription="Create a new document." ma:contentTypeScope="" ma:versionID="a767528fbc1f26f1478a4b0670f00f5a">
  <xsd:schema xmlns:xsd="http://www.w3.org/2001/XMLSchema" xmlns:xs="http://www.w3.org/2001/XMLSchema" xmlns:p="http://schemas.microsoft.com/office/2006/metadata/properties" xmlns:ns2="397680dc-95c9-4de1-9227-14187644d916" xmlns:ns3="3abd812f-7777-4e58-9325-0eb5962f5266" targetNamespace="http://schemas.microsoft.com/office/2006/metadata/properties" ma:root="true" ma:fieldsID="9639a82721bfff281058563b84211648" ns2:_="" ns3:_="">
    <xsd:import namespace="397680dc-95c9-4de1-9227-14187644d916"/>
    <xsd:import namespace="3abd812f-7777-4e58-9325-0eb5962f52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7680dc-95c9-4de1-9227-14187644d9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8b28469-8996-4088-bd89-44d87d6385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3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d812f-7777-4e58-9325-0eb5962f526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153ecaa1-da2f-43f9-912a-a5916baeb6b4}" ma:internalName="TaxCatchAll" ma:showField="CatchAllData" ma:web="3abd812f-7777-4e58-9325-0eb5962f52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97680dc-95c9-4de1-9227-14187644d916">
      <Terms xmlns="http://schemas.microsoft.com/office/infopath/2007/PartnerControls"/>
    </lcf76f155ced4ddcb4097134ff3c332f>
    <TaxCatchAll xmlns="3abd812f-7777-4e58-9325-0eb5962f5266" xsi:nil="true"/>
    <_Flow_SignoffStatus xmlns="397680dc-95c9-4de1-9227-14187644d916" xsi:nil="true"/>
  </documentManagement>
</p:properties>
</file>

<file path=customXml/itemProps1.xml><?xml version="1.0" encoding="utf-8"?>
<ds:datastoreItem xmlns:ds="http://schemas.openxmlformats.org/officeDocument/2006/customXml" ds:itemID="{2A67978E-9F07-4A87-8FB1-A08F9EAFB544}">
  <ds:schemaRefs>
    <ds:schemaRef ds:uri="397680dc-95c9-4de1-9227-14187644d916"/>
    <ds:schemaRef ds:uri="3abd812f-7777-4e58-9325-0eb5962f526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6698FFC-0C9D-4ECA-8E20-346FB0DC2B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244DE46-24CD-4FA3-9ECD-029BDC142955}">
  <ds:schemaRefs>
    <ds:schemaRef ds:uri="332597f0-9cfa-4e8e-a0b9-3ce852543c06"/>
    <ds:schemaRef ds:uri="37c620ac-dbb0-4c7d-b308-1276854d3170"/>
    <ds:schemaRef ds:uri="397680dc-95c9-4de1-9227-14187644d916"/>
    <ds:schemaRef ds:uri="3abd812f-7777-4e58-9325-0eb5962f526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Microsoft Macintosh PowerPoint</Application>
  <PresentationFormat>On-screen Show (16:9)</PresentationFormat>
  <Paragraphs>79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Titillium Web</vt:lpstr>
      <vt:lpstr>Saira SemiCondensed Medium</vt:lpstr>
      <vt:lpstr>Arial</vt:lpstr>
      <vt:lpstr>Inria Sans Light</vt:lpstr>
      <vt:lpstr>Gurney template</vt:lpstr>
      <vt:lpstr>Competitive Cyber Security Organization</vt:lpstr>
      <vt:lpstr>Learning Objectives:</vt:lpstr>
      <vt:lpstr>What is ASMI???</vt:lpstr>
      <vt:lpstr>How does AMSI Work?</vt:lpstr>
      <vt:lpstr>Most Common Bypass Tehcniques</vt:lpstr>
      <vt:lpstr>Powershell Downgrade</vt:lpstr>
      <vt:lpstr>Obfuscation </vt:lpstr>
      <vt:lpstr>Obfuscation </vt:lpstr>
      <vt:lpstr>Obfuscation </vt:lpstr>
      <vt:lpstr>Error Forcing</vt:lpstr>
      <vt:lpstr>Memory Patching</vt:lpstr>
      <vt:lpstr>DLL Sideloading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Competitive Cyber Security Organization</dc:title>
  <cp:lastModifiedBy>Glickman, Evan David</cp:lastModifiedBy>
  <cp:revision>31</cp:revision>
  <dcterms:modified xsi:type="dcterms:W3CDTF">2024-10-25T16:41:53Z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0x010100E6421A9D669F9444897CC5E4556E4C4E</vt:lpwstr>
  </property>
  <property fmtid="{D5CDD505-2E9C-101B-9397-08002B2CF9AE}" pid="3" name="MediaServiceImageTags">
    <vt:lpwstr/>
  </property>
</Properties>
</file>

<file path=docProps/thumbnail.jpeg>
</file>